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39650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9135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56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1339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3769590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13417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25443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6740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2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756994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657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2B34756-6C0B-4165-B77D-E77FE81B902B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AE6171-23D2-4349-B4EC-D670956EBB71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67693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42102E-B0E7-42E7-BD10-2A6D651A0B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Игра Дикий тир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8D21695-53C8-48C9-A550-EA83AF36A3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1516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E8CBDC-88A6-4129-BB3E-9995CBEE5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55752"/>
            <a:ext cx="10178322" cy="1492132"/>
          </a:xfrm>
        </p:spPr>
        <p:txBody>
          <a:bodyPr/>
          <a:lstStyle/>
          <a:p>
            <a:r>
              <a:rPr lang="ru-RU" dirty="0"/>
              <a:t>Идея и целевая аудитория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99AE17-DFA6-4AE6-9404-EEE6C55ED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8417" y="1715751"/>
            <a:ext cx="4486256" cy="128588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Появление идеи:</a:t>
            </a:r>
          </a:p>
          <a:p>
            <a:pPr marL="0" indent="0">
              <a:buNone/>
            </a:pPr>
            <a:r>
              <a:rPr lang="ru-RU" dirty="0"/>
              <a:t>Игра была создана для моего младшего брата.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1EC890-2395-4732-B01F-457E50337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9381" y="3706444"/>
            <a:ext cx="2801983" cy="2099846"/>
          </a:xfrm>
          <a:prstGeom prst="rect">
            <a:avLst/>
          </a:prstGeom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FE84E87F-C5B5-4CDB-8163-7B08526E41FC}"/>
              </a:ext>
            </a:extLst>
          </p:cNvPr>
          <p:cNvSpPr txBox="1">
            <a:spLocks/>
          </p:cNvSpPr>
          <p:nvPr/>
        </p:nvSpPr>
        <p:spPr>
          <a:xfrm>
            <a:off x="6577578" y="1715751"/>
            <a:ext cx="4741450" cy="21962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Целевая аудитория:</a:t>
            </a:r>
          </a:p>
          <a:p>
            <a:pPr marL="0" indent="0">
              <a:buNone/>
            </a:pPr>
            <a:r>
              <a:rPr lang="ru-RU" dirty="0"/>
              <a:t>Игра направлена на дошкольников и обучающихся младших классов в целях развлечения.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B3EFA27-7782-44D6-97BE-B9F38B287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370" y="3281163"/>
            <a:ext cx="3585174" cy="295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31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50B9C7-7B69-475D-B474-8755EE8E1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55752"/>
            <a:ext cx="10178322" cy="1492132"/>
          </a:xfrm>
        </p:spPr>
        <p:txBody>
          <a:bodyPr/>
          <a:lstStyle/>
          <a:p>
            <a:r>
              <a:rPr lang="ru-RU" dirty="0"/>
              <a:t>Приложение в действии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ACE064-9561-4EEA-8BD4-AAFD65C33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212" y="1176181"/>
            <a:ext cx="4119312" cy="70636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/>
              <a:t>1. После запуска игры открывается окошко меню. Пользователь может выбрать из 4 вариантов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C810D9A7-685B-49A7-BB84-CDC10943B9E0}"/>
              </a:ext>
            </a:extLst>
          </p:cNvPr>
          <p:cNvSpPr txBox="1">
            <a:spLocks/>
          </p:cNvSpPr>
          <p:nvPr/>
        </p:nvSpPr>
        <p:spPr>
          <a:xfrm>
            <a:off x="5600102" y="1176181"/>
            <a:ext cx="3657673" cy="5370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/>
              <a:t>2. Если пользователь выбрал «Играть», открывается новое окошко с игрой.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107F3D-834E-4C13-B6E9-0F76AE742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678" y="1713280"/>
            <a:ext cx="2896868" cy="211524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5A6BA4F-E81C-4D90-89E8-CD4F0D50D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124" y="1713279"/>
            <a:ext cx="2916937" cy="211524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334EDD-ABF4-4F63-A86F-A6463C6423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7816" y="1713279"/>
            <a:ext cx="2893696" cy="2115247"/>
          </a:xfrm>
          <a:prstGeom prst="rect">
            <a:avLst/>
          </a:prstGeom>
        </p:spPr>
      </p:pic>
      <p:sp>
        <p:nvSpPr>
          <p:cNvPr id="13" name="Стрелка: вправо 12">
            <a:extLst>
              <a:ext uri="{FF2B5EF4-FFF2-40B4-BE49-F238E27FC236}">
                <a16:creationId xmlns:a16="http://schemas.microsoft.com/office/drawing/2014/main" id="{9C52358A-E478-4648-9B7B-EE90A967B616}"/>
              </a:ext>
            </a:extLst>
          </p:cNvPr>
          <p:cNvSpPr/>
          <p:nvPr/>
        </p:nvSpPr>
        <p:spPr>
          <a:xfrm>
            <a:off x="7493041" y="2696162"/>
            <a:ext cx="372862" cy="284086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3DA20591-D326-4556-880F-99AE790B01C9}"/>
              </a:ext>
            </a:extLst>
          </p:cNvPr>
          <p:cNvSpPr txBox="1">
            <a:spLocks/>
          </p:cNvSpPr>
          <p:nvPr/>
        </p:nvSpPr>
        <p:spPr>
          <a:xfrm>
            <a:off x="1122212" y="3948656"/>
            <a:ext cx="3657673" cy="5370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/>
              <a:t>3. Если пользователь выбрал что-то другое , открываются окна по аналогии.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5644735-9761-45DC-9CFB-B18CB82779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4227" y="4581160"/>
            <a:ext cx="2893696" cy="210071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28E4E2B-333C-45F4-9C4B-CD25F9E2F8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9152" y="4581160"/>
            <a:ext cx="2893696" cy="2092721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CE2B500-7DB5-46D8-81B5-2E1885BA85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54077" y="4581159"/>
            <a:ext cx="2897435" cy="209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20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D989EB-C09E-40C7-84AF-7062D77FB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Технологии , использованные для создания игры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DD4C7-9283-4169-B86E-A08278010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721" y="2428045"/>
            <a:ext cx="3258178" cy="1492132"/>
          </a:xfrm>
        </p:spPr>
        <p:txBody>
          <a:bodyPr/>
          <a:lstStyle/>
          <a:p>
            <a:r>
              <a:rPr lang="en-US" dirty="0"/>
              <a:t>PyCharm</a:t>
            </a:r>
          </a:p>
          <a:p>
            <a:r>
              <a:rPr lang="en-US" dirty="0"/>
              <a:t>SQLite</a:t>
            </a:r>
          </a:p>
          <a:p>
            <a:r>
              <a:rPr lang="en-US" dirty="0"/>
              <a:t>Pygame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6B825F7-2D1D-423B-B240-FE7913C07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849" y="2339268"/>
            <a:ext cx="1047565" cy="131790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019F988-1E1D-4ABA-9981-C32B0044D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446" y="2339268"/>
            <a:ext cx="1331491" cy="1317904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994352-CE7D-48C4-BFB7-7D6D2DF17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3849" y="4024270"/>
            <a:ext cx="3631355" cy="143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06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9A621D-7AEF-4AF2-AB58-493BB93C3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55752"/>
            <a:ext cx="10178322" cy="1492132"/>
          </a:xfrm>
        </p:spPr>
        <p:txBody>
          <a:bodyPr/>
          <a:lstStyle/>
          <a:p>
            <a:r>
              <a:rPr lang="ru-RU" dirty="0"/>
              <a:t>Демонстрация работы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BAEF57C-41B0-40AA-A03D-D8A186C40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068" y="1734939"/>
            <a:ext cx="7327592" cy="4128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926380"/>
      </p:ext>
    </p:extLst>
  </p:cSld>
  <p:clrMapOvr>
    <a:masterClrMapping/>
  </p:clrMapOvr>
</p:sld>
</file>

<file path=ppt/theme/theme1.xml><?xml version="1.0" encoding="utf-8"?>
<a:theme xmlns:a="http://schemas.openxmlformats.org/drawingml/2006/main" name="Эмблема">
  <a:themeElements>
    <a:clrScheme name="Другая 3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ECA60A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Эмблема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TM10001106[[fn=Эмблема]]</Template>
  <TotalTime>89</TotalTime>
  <Words>89</Words>
  <Application>Microsoft Office PowerPoint</Application>
  <PresentationFormat>Широкоэкранный</PresentationFormat>
  <Paragraphs>15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Corbel</vt:lpstr>
      <vt:lpstr>Gill Sans MT</vt:lpstr>
      <vt:lpstr>Impact</vt:lpstr>
      <vt:lpstr>Эмблема</vt:lpstr>
      <vt:lpstr>Игра Дикий тир</vt:lpstr>
      <vt:lpstr>Идея и целевая аудитория</vt:lpstr>
      <vt:lpstr>Приложение в действии</vt:lpstr>
      <vt:lpstr>Технологии , использованные для создания игры</vt:lpstr>
      <vt:lpstr>Демонстрация работы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Дикий тир</dc:title>
  <dc:creator>Пользователь</dc:creator>
  <cp:lastModifiedBy>Пользователь</cp:lastModifiedBy>
  <cp:revision>2</cp:revision>
  <dcterms:created xsi:type="dcterms:W3CDTF">2024-01-23T06:25:51Z</dcterms:created>
  <dcterms:modified xsi:type="dcterms:W3CDTF">2024-01-23T12:35:35Z</dcterms:modified>
</cp:coreProperties>
</file>

<file path=docProps/thumbnail.jpeg>
</file>